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54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9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2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6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3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3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24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6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72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90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1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6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1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7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8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7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733D-EC2E-497F-BA8D-66419DEC3343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2388D6-0612-408D-9170-DB06F04A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6" y="1435100"/>
            <a:ext cx="4515713" cy="3021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435100"/>
            <a:ext cx="5372100" cy="302323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48049" y="254000"/>
            <a:ext cx="5456152" cy="10155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>
                <a:solidFill>
                  <a:schemeClr val="tx1"/>
                </a:solidFill>
              </a:rPr>
              <a:t>Этажи леса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263" r="2013" b="5986"/>
          <a:stretch/>
        </p:blipFill>
        <p:spPr>
          <a:xfrm>
            <a:off x="444499" y="381000"/>
            <a:ext cx="8712141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6" t="8148" r="9583" b="12963"/>
          <a:stretch/>
        </p:blipFill>
        <p:spPr>
          <a:xfrm>
            <a:off x="241298" y="177799"/>
            <a:ext cx="9207501" cy="6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67" t="10185"/>
          <a:stretch/>
        </p:blipFill>
        <p:spPr>
          <a:xfrm>
            <a:off x="508000" y="203200"/>
            <a:ext cx="8763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195" t="16155" r="35694"/>
          <a:stretch/>
        </p:blipFill>
        <p:spPr>
          <a:xfrm>
            <a:off x="317500" y="1206500"/>
            <a:ext cx="4419600" cy="495300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737100" y="5613400"/>
            <a:ext cx="19177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4737100" y="4813300"/>
            <a:ext cx="19177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737100" y="2298700"/>
            <a:ext cx="19177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6654800" y="5200650"/>
            <a:ext cx="3665451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т</a:t>
            </a:r>
            <a:r>
              <a:rPr lang="ru-RU" b="1" dirty="0" smtClean="0">
                <a:solidFill>
                  <a:schemeClr val="tx1"/>
                </a:solidFill>
              </a:rPr>
              <a:t>равы и грибы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739774" y="4349750"/>
            <a:ext cx="3665451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кустарники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654799" y="1873250"/>
            <a:ext cx="2324101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деревья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5654" y="224334"/>
            <a:ext cx="53254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 этажи леса:</a:t>
            </a:r>
            <a:endParaRPr lang="ru-RU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5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18" y="325934"/>
            <a:ext cx="75071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Викторина «Угадай дерево»</a:t>
            </a:r>
            <a:endParaRPr lang="ru-RU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7" y="1258887"/>
            <a:ext cx="3379068" cy="434022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40299" y="1593850"/>
            <a:ext cx="1155701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ДУБ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99751" y="2736850"/>
            <a:ext cx="5563349" cy="2190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- Почему дуб называют долгожителем?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18" y="325934"/>
            <a:ext cx="75071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Викторина «Угадай дерево»</a:t>
            </a:r>
            <a:endParaRPr lang="ru-RU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25724" y="1327150"/>
            <a:ext cx="1841876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СОСНА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06900" y="2562225"/>
            <a:ext cx="5563349" cy="10699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- Как называются листья сосны?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357" b="2640"/>
          <a:stretch/>
        </p:blipFill>
        <p:spPr>
          <a:xfrm>
            <a:off x="158018" y="1192036"/>
            <a:ext cx="4248882" cy="332916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06900" y="3797300"/>
            <a:ext cx="5563349" cy="10699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- Когда особенно красивы ветви сосны?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18" y="325934"/>
            <a:ext cx="75071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Викторина «Угадай дерево»</a:t>
            </a:r>
            <a:endParaRPr lang="ru-RU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39924" y="1427162"/>
            <a:ext cx="4051676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ЛИСТВЕННИЦА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08500" y="2894011"/>
            <a:ext cx="5563349" cy="10699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- Чем она отличается от других хвойных деревьев?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19" y="1427162"/>
            <a:ext cx="3924220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18" y="325934"/>
            <a:ext cx="75071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Викторина «Угадай дерево»</a:t>
            </a:r>
            <a:endParaRPr lang="ru-RU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28924" y="1574005"/>
            <a:ext cx="1625976" cy="8509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КЛЁН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08500" y="2894011"/>
            <a:ext cx="5563349" cy="10699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- Как используют древесину клёна?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1" y="1427162"/>
            <a:ext cx="4225259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327150"/>
            <a:ext cx="9736052" cy="21018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>
                <a:solidFill>
                  <a:schemeClr val="tx1"/>
                </a:solidFill>
              </a:rPr>
              <a:t>Средний «этаж» леса - …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6467" y="1977922"/>
            <a:ext cx="7766936" cy="1646302"/>
          </a:xfrm>
        </p:spPr>
        <p:txBody>
          <a:bodyPr/>
          <a:lstStyle/>
          <a:p>
            <a:pPr algn="ctr"/>
            <a:r>
              <a:rPr lang="ru-RU" b="1" dirty="0" smtClean="0"/>
              <a:t>«Кустарники леса»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567" y="1977922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Тема урока: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4950"/>
            <a:ext cx="82042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83</Words>
  <Application>Microsoft Office PowerPoint</Application>
  <PresentationFormat>Широкоэкранный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«Кустарники леса»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 и его обитатели</dc:title>
  <dc:creator>Пользователь Windows</dc:creator>
  <cp:lastModifiedBy>Пользователь Windows</cp:lastModifiedBy>
  <cp:revision>16</cp:revision>
  <dcterms:created xsi:type="dcterms:W3CDTF">2022-03-01T18:15:30Z</dcterms:created>
  <dcterms:modified xsi:type="dcterms:W3CDTF">2022-03-07T15:54:02Z</dcterms:modified>
</cp:coreProperties>
</file>