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4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9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9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245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2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098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1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10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1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7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1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41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0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1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3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2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69115-D0A5-43C5-9075-9304E0B63C33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5BFC1B-DA0E-4D75-9B3E-C1AE471B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9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5334" y="5842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Божья коровка из втулки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10" y="1665288"/>
            <a:ext cx="3739980" cy="4775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3200" y="4546600"/>
            <a:ext cx="3686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начальных классов МБОУСОШ им. М.Ю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Лермонтова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Засечное, Воробьева Н.А.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4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34" y="584200"/>
            <a:ext cx="4986866" cy="13208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понадобится: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94" y="1488281"/>
            <a:ext cx="6590506" cy="4942880"/>
          </a:xfrm>
        </p:spPr>
      </p:pic>
    </p:spTree>
    <p:extLst>
      <p:ext uri="{BB962C8B-B14F-4D97-AF65-F5344CB8AC3E}">
        <p14:creationId xmlns:p14="http://schemas.microsoft.com/office/powerpoint/2010/main" val="29205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 лист цветной бумаги черного цвета. Отмеряем нужный размер. Обклеиваем втулку.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8" y="1854200"/>
            <a:ext cx="3135511" cy="2827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854200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11" y="1854200"/>
            <a:ext cx="2517602" cy="3356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2" r="10695" b="21296"/>
          <a:stretch/>
        </p:blipFill>
        <p:spPr>
          <a:xfrm>
            <a:off x="9025824" y="1801087"/>
            <a:ext cx="2972953" cy="3539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49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 лист цветной бумаги красного цвета и шаблон крылышка. Обводим, вырезаем.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81" y="1930400"/>
            <a:ext cx="3258676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2300"/>
            <a:ext cx="2939653" cy="3919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79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пятнышки.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4119" y="1154304"/>
            <a:ext cx="3732181" cy="48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Приклеиваем крылышки, глазки и усики.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08" y="1423656"/>
            <a:ext cx="3618392" cy="4618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01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есть время.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1930400"/>
            <a:ext cx="5482166" cy="411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296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68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Божья коровка из втулки</vt:lpstr>
      <vt:lpstr>Нам понадобится:</vt:lpstr>
      <vt:lpstr>Берем лист цветной бумаги черного цвета. Отмеряем нужный размер. Обклеиваем втулку.</vt:lpstr>
      <vt:lpstr>Берем лист цветной бумаги красного цвета и шаблон крылышка. Обводим, вырезаем.</vt:lpstr>
      <vt:lpstr>Вырезаем пятнышки.</vt:lpstr>
      <vt:lpstr>Приклеиваем крылышки, глазки и усики.</vt:lpstr>
      <vt:lpstr>Если есть время.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Божья коровка из втулки</dc:title>
  <dc:creator>Пользователь Windows</dc:creator>
  <cp:lastModifiedBy>Пользователь Windows</cp:lastModifiedBy>
  <cp:revision>9</cp:revision>
  <dcterms:created xsi:type="dcterms:W3CDTF">2020-06-10T20:01:12Z</dcterms:created>
  <dcterms:modified xsi:type="dcterms:W3CDTF">2020-06-10T20:24:18Z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