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0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83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1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4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8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9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8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7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1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5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9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4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3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3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6168-8765-4055-9BD0-76D6FD15D62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B9AD01-2263-42AA-81DA-CE5488541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search/?text=%D0%BF%D1%80%D0%B0%D0%B2%D0%B8%D0%BB%D0%B0%20%D0%B1%D0%B5%D0%B7%D0%BE%D0%BF%D0%B0%D1%81%D0%BD%D0%BE%D1%81%D1%82%D0%B8%20%D1%81%20%D0%BD%D0%BE%D0%B6%D0%BD%D0%B8%D1%86%D0%B0%D0%BC%D0%B8%20%D0%B8%20%D0%BA%D0%BB%D0%B5%D0%B5%D0%BC&amp;lr=49&amp;clid=22243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из бумажной тарелки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r="5630" b="7311"/>
          <a:stretch/>
        </p:blipFill>
        <p:spPr>
          <a:xfrm>
            <a:off x="6629399" y="1735451"/>
            <a:ext cx="5334001" cy="4416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92925" y="1760851"/>
            <a:ext cx="3686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МБОУСОШ им. М.Ю, Лермонтова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Засечное, Воробьева Н.А.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понадобится: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80" y="1752600"/>
            <a:ext cx="5926666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4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100" y="327392"/>
            <a:ext cx="8147096" cy="55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395510"/>
            <a:ext cx="10094644" cy="128089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Сгибаем бумажную тарелку пополам.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17479" b="15630"/>
          <a:stretch/>
        </p:blipFill>
        <p:spPr>
          <a:xfrm>
            <a:off x="3352800" y="2349500"/>
            <a:ext cx="6375400" cy="338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5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белого картона уши.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r="38624" b="13613"/>
          <a:stretch/>
        </p:blipFill>
        <p:spPr>
          <a:xfrm>
            <a:off x="4756680" y="1905000"/>
            <a:ext cx="3739620" cy="3425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85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625" y="459010"/>
            <a:ext cx="5598575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уши.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25" y="1943100"/>
            <a:ext cx="5037666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89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268510"/>
            <a:ext cx="9864456" cy="128089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 приклеиваем остальные детали.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51" y="2082800"/>
            <a:ext cx="5037666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2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https://yandex.ru/search/?text=%</a:t>
            </a:r>
            <a:r>
              <a:rPr lang="en-US" dirty="0" smtClean="0">
                <a:hlinkClick r:id="rId2"/>
              </a:rPr>
              <a:t>D0%BF%D1%80%D0%B0%D0%B2%D0%B8%D0%BB%D0%B0%20%D0%B1%D0%B5%D0%B7%D0%BE%D0%BF%D0%B0%D1%81%D0%BD%D0%BE%D1%81%D1%82%D0%B8%20%D1%81%20%D0%BD%D0%BE%D0%B6%D0%BD%D0%B8%D1%86%D0%B0%D0%BC%D0%B8%20%D0%B8%20%D0%BA%D0%BB%D0%B5%D0%B5%D0%BC&amp;lr=49&amp;clid=2224313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55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Зайчик из бумажной тарелки</vt:lpstr>
      <vt:lpstr>Вам понадобится:</vt:lpstr>
      <vt:lpstr>Презентация PowerPoint</vt:lpstr>
      <vt:lpstr>Сгибаем бумажную тарелку пополам.</vt:lpstr>
      <vt:lpstr>Вырезаем из белого картона уши.</vt:lpstr>
      <vt:lpstr>Приклеиваем уши.</vt:lpstr>
      <vt:lpstr>Вырезаем и приклеиваем остальные детали.</vt:lpstr>
      <vt:lpstr>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Зайчик из бумажной тарелки</dc:title>
  <dc:creator>Пользователь Windows</dc:creator>
  <cp:lastModifiedBy>Пользователь Windows</cp:lastModifiedBy>
  <cp:revision>9</cp:revision>
  <dcterms:created xsi:type="dcterms:W3CDTF">2020-06-11T20:17:30Z</dcterms:created>
  <dcterms:modified xsi:type="dcterms:W3CDTF">2020-06-11T20:55:48Z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